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72" r:id="rId4"/>
    <p:sldId id="299" r:id="rId5"/>
    <p:sldId id="309" r:id="rId6"/>
    <p:sldId id="290" r:id="rId7"/>
    <p:sldId id="310" r:id="rId8"/>
    <p:sldId id="311" r:id="rId9"/>
    <p:sldId id="312" r:id="rId10"/>
    <p:sldId id="318" r:id="rId11"/>
    <p:sldId id="313" r:id="rId12"/>
    <p:sldId id="315" r:id="rId13"/>
    <p:sldId id="316" r:id="rId14"/>
    <p:sldId id="317" r:id="rId15"/>
    <p:sldId id="307" r:id="rId16"/>
  </p:sldIdLst>
  <p:sldSz cx="18288000" cy="10287000"/>
  <p:notesSz cx="6858000" cy="9144000"/>
  <p:embeddedFontLst>
    <p:embeddedFont>
      <p:font typeface="Josefin Sans Bold" panose="020B0604020202020204" charset="-94"/>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6395" autoAdjust="0"/>
  </p:normalViewPr>
  <p:slideViewPr>
    <p:cSldViewPr>
      <p:cViewPr varScale="1">
        <p:scale>
          <a:sx n="50" d="100"/>
          <a:sy n="50" d="100"/>
        </p:scale>
        <p:origin x="62" y="2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5E65EA-7C14-4A78-B98D-1F4D01B5568A}" type="doc">
      <dgm:prSet loTypeId="urn:microsoft.com/office/officeart/2005/8/layout/vList2" loCatId="list" qsTypeId="urn:microsoft.com/office/officeart/2005/8/quickstyle/3d4" qsCatId="3D" csTypeId="urn:microsoft.com/office/officeart/2005/8/colors/accent1_2" csCatId="accent1"/>
      <dgm:spPr/>
      <dgm:t>
        <a:bodyPr/>
        <a:lstStyle/>
        <a:p>
          <a:endParaRPr lang="tr-TR"/>
        </a:p>
      </dgm:t>
    </dgm:pt>
    <dgm:pt modelId="{8843B61E-DC74-4552-A8AB-C9C9B401C7A3}">
      <dgm:prSet/>
      <dgm:spPr/>
      <dgm:t>
        <a:bodyPr/>
        <a:lstStyle/>
        <a:p>
          <a:pPr rtl="0"/>
          <a:r>
            <a:rPr lang="tr-TR" smtClean="0"/>
            <a:t>Model Bağlam Protokolü (MCP), LLM uygulamaları ile harici veri kaynakları ve araçları arasında sorunsuz entegrasyon sağlayan açık bir protokoldür. İster yapay zeka destekli bir IDE oluşturuyor, ister bir sohbet arayüzünü geliştiriyor veya özel yapay zeka iş akışları oluşturuyor olun, MCP, LLM’leri ihtiyaç duydukları bağlama bağlamak için standartlaştırılmış bir yol sağlar.</a:t>
          </a:r>
          <a:endParaRPr lang="tr-TR"/>
        </a:p>
      </dgm:t>
    </dgm:pt>
    <dgm:pt modelId="{D07AB877-D124-4C8F-ACA1-F4ADE41792A2}" type="parTrans" cxnId="{590895B6-0179-4A0F-8BE3-2605202F574D}">
      <dgm:prSet/>
      <dgm:spPr/>
      <dgm:t>
        <a:bodyPr/>
        <a:lstStyle/>
        <a:p>
          <a:endParaRPr lang="tr-TR"/>
        </a:p>
      </dgm:t>
    </dgm:pt>
    <dgm:pt modelId="{EC222535-6BA0-4B2E-9E1E-70121930C106}" type="sibTrans" cxnId="{590895B6-0179-4A0F-8BE3-2605202F574D}">
      <dgm:prSet/>
      <dgm:spPr/>
      <dgm:t>
        <a:bodyPr/>
        <a:lstStyle/>
        <a:p>
          <a:endParaRPr lang="tr-TR"/>
        </a:p>
      </dgm:t>
    </dgm:pt>
    <dgm:pt modelId="{3F92C608-83F4-4989-8FD1-97DCE67E3C7D}" type="pres">
      <dgm:prSet presAssocID="{CA5E65EA-7C14-4A78-B98D-1F4D01B5568A}" presName="linear" presStyleCnt="0">
        <dgm:presLayoutVars>
          <dgm:animLvl val="lvl"/>
          <dgm:resizeHandles val="exact"/>
        </dgm:presLayoutVars>
      </dgm:prSet>
      <dgm:spPr/>
      <dgm:t>
        <a:bodyPr/>
        <a:lstStyle/>
        <a:p>
          <a:endParaRPr lang="tr-TR"/>
        </a:p>
      </dgm:t>
    </dgm:pt>
    <dgm:pt modelId="{EC2BB3D6-79BD-46BE-918E-0ADDB92F8871}" type="pres">
      <dgm:prSet presAssocID="{8843B61E-DC74-4552-A8AB-C9C9B401C7A3}" presName="parentText" presStyleLbl="node1" presStyleIdx="0" presStyleCnt="1" custLinFactNeighborX="-2222" custLinFactNeighborY="-5319">
        <dgm:presLayoutVars>
          <dgm:chMax val="0"/>
          <dgm:bulletEnabled val="1"/>
        </dgm:presLayoutVars>
      </dgm:prSet>
      <dgm:spPr/>
      <dgm:t>
        <a:bodyPr/>
        <a:lstStyle/>
        <a:p>
          <a:endParaRPr lang="tr-TR"/>
        </a:p>
      </dgm:t>
    </dgm:pt>
  </dgm:ptLst>
  <dgm:cxnLst>
    <dgm:cxn modelId="{590895B6-0179-4A0F-8BE3-2605202F574D}" srcId="{CA5E65EA-7C14-4A78-B98D-1F4D01B5568A}" destId="{8843B61E-DC74-4552-A8AB-C9C9B401C7A3}" srcOrd="0" destOrd="0" parTransId="{D07AB877-D124-4C8F-ACA1-F4ADE41792A2}" sibTransId="{EC222535-6BA0-4B2E-9E1E-70121930C106}"/>
    <dgm:cxn modelId="{EFE759AD-5773-45C1-BF77-FD347A9F8E00}" type="presOf" srcId="{8843B61E-DC74-4552-A8AB-C9C9B401C7A3}" destId="{EC2BB3D6-79BD-46BE-918E-0ADDB92F8871}" srcOrd="0" destOrd="0" presId="urn:microsoft.com/office/officeart/2005/8/layout/vList2"/>
    <dgm:cxn modelId="{4764D9B0-D658-4D60-83EA-C79A53985CB5}" type="presOf" srcId="{CA5E65EA-7C14-4A78-B98D-1F4D01B5568A}" destId="{3F92C608-83F4-4989-8FD1-97DCE67E3C7D}" srcOrd="0" destOrd="0" presId="urn:microsoft.com/office/officeart/2005/8/layout/vList2"/>
    <dgm:cxn modelId="{2D35A5DA-F449-43A1-A9B0-541949D07B4C}" type="presParOf" srcId="{3F92C608-83F4-4989-8FD1-97DCE67E3C7D}" destId="{EC2BB3D6-79BD-46BE-918E-0ADDB92F887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0D9FB4-015F-45CF-925A-D28D8724E09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tr-TR"/>
        </a:p>
      </dgm:t>
    </dgm:pt>
    <dgm:pt modelId="{20653600-85E4-4CFA-BCF4-E73C59EC7CD7}">
      <dgm:prSet/>
      <dgm:spPr/>
      <dgm:t>
        <a:bodyPr/>
        <a:lstStyle/>
        <a:p>
          <a:pPr rtl="0"/>
          <a:r>
            <a:rPr lang="tr-TR" smtClean="0"/>
            <a:t>MCP, istemci-sunucu mimarisine dayanıyor ve üç temel bileşenden oluşuyor: MCP Ana Bilgisayarı (Host), MCP İstemcisi (Client) ve MCP Sunucuları (Servers). Bu bileşenler, yapay zekanın dış dünya ile iletişimini koordine ediyor.</a:t>
          </a:r>
          <a:endParaRPr lang="tr-TR"/>
        </a:p>
      </dgm:t>
    </dgm:pt>
    <dgm:pt modelId="{B628D5F0-93CC-45D4-82FA-1AAC430BD129}" type="parTrans" cxnId="{13CE3026-7875-408B-BA2C-BD33C82B924B}">
      <dgm:prSet/>
      <dgm:spPr/>
      <dgm:t>
        <a:bodyPr/>
        <a:lstStyle/>
        <a:p>
          <a:endParaRPr lang="tr-TR"/>
        </a:p>
      </dgm:t>
    </dgm:pt>
    <dgm:pt modelId="{B99ECF06-E82D-417E-B200-7B6738778395}" type="sibTrans" cxnId="{13CE3026-7875-408B-BA2C-BD33C82B924B}">
      <dgm:prSet/>
      <dgm:spPr/>
      <dgm:t>
        <a:bodyPr/>
        <a:lstStyle/>
        <a:p>
          <a:endParaRPr lang="tr-TR"/>
        </a:p>
      </dgm:t>
    </dgm:pt>
    <dgm:pt modelId="{E9BA4498-1997-4490-9B17-9F2049D6D7DC}">
      <dgm:prSet/>
      <dgm:spPr/>
      <dgm:t>
        <a:bodyPr/>
        <a:lstStyle/>
        <a:p>
          <a:pPr rtl="0"/>
          <a:r>
            <a:rPr lang="tr-TR" smtClean="0"/>
            <a:t>MCP Ana Bilgisayarı (Host): Bu, yapay zekanın çalıştığı ana uygulama veya arayüzdür</a:t>
          </a:r>
          <a:endParaRPr lang="tr-TR"/>
        </a:p>
      </dgm:t>
    </dgm:pt>
    <dgm:pt modelId="{BF181244-6B64-47B4-B62D-288605E83169}" type="parTrans" cxnId="{7D547D6E-15E1-4BA4-8CC4-D9DB1B6BBA3B}">
      <dgm:prSet/>
      <dgm:spPr/>
      <dgm:t>
        <a:bodyPr/>
        <a:lstStyle/>
        <a:p>
          <a:endParaRPr lang="tr-TR"/>
        </a:p>
      </dgm:t>
    </dgm:pt>
    <dgm:pt modelId="{F85F3772-8E48-43BF-830B-0DDD70AA98B3}" type="sibTrans" cxnId="{7D547D6E-15E1-4BA4-8CC4-D9DB1B6BBA3B}">
      <dgm:prSet/>
      <dgm:spPr/>
      <dgm:t>
        <a:bodyPr/>
        <a:lstStyle/>
        <a:p>
          <a:endParaRPr lang="tr-TR"/>
        </a:p>
      </dgm:t>
    </dgm:pt>
    <dgm:pt modelId="{CF396F96-FA2E-4E4B-BE03-6B2ABBE6B09E}">
      <dgm:prSet/>
      <dgm:spPr/>
      <dgm:t>
        <a:bodyPr/>
        <a:lstStyle/>
        <a:p>
          <a:pPr rtl="0"/>
          <a:r>
            <a:rPr lang="tr-TR" smtClean="0"/>
            <a:t>MCP İstemcisi (Client): İstemci, ana bilgisayar ile sunucular arasında bir köprü görevi görür. </a:t>
          </a:r>
          <a:endParaRPr lang="tr-TR"/>
        </a:p>
      </dgm:t>
    </dgm:pt>
    <dgm:pt modelId="{5944E49B-9B5B-480A-9DBF-B60A40171284}" type="parTrans" cxnId="{F6E3F5D3-34C7-419A-898F-DBE6C5F40DB0}">
      <dgm:prSet/>
      <dgm:spPr/>
      <dgm:t>
        <a:bodyPr/>
        <a:lstStyle/>
        <a:p>
          <a:endParaRPr lang="tr-TR"/>
        </a:p>
      </dgm:t>
    </dgm:pt>
    <dgm:pt modelId="{5DDBFAFB-0570-4DE4-8AAC-0CB78E2D96D6}" type="sibTrans" cxnId="{F6E3F5D3-34C7-419A-898F-DBE6C5F40DB0}">
      <dgm:prSet/>
      <dgm:spPr/>
      <dgm:t>
        <a:bodyPr/>
        <a:lstStyle/>
        <a:p>
          <a:endParaRPr lang="tr-TR"/>
        </a:p>
      </dgm:t>
    </dgm:pt>
    <dgm:pt modelId="{CE16D7D1-084C-4929-A9CD-0C63A729A186}">
      <dgm:prSet/>
      <dgm:spPr/>
      <dgm:t>
        <a:bodyPr/>
        <a:lstStyle/>
        <a:p>
          <a:pPr rtl="0"/>
          <a:r>
            <a:rPr lang="tr-TR" smtClean="0"/>
            <a:t>MCP Sunucuları (Servers): Sunucular, belirli bir aracı veya veri kaynağını yapay zekaya bağlayan bileşenlerdir. </a:t>
          </a:r>
          <a:endParaRPr lang="tr-TR"/>
        </a:p>
      </dgm:t>
    </dgm:pt>
    <dgm:pt modelId="{5305C6C7-6774-4F49-BE66-BD441BA91743}" type="parTrans" cxnId="{1C3547C6-C718-4739-A530-AC722BE86AC2}">
      <dgm:prSet/>
      <dgm:spPr/>
      <dgm:t>
        <a:bodyPr/>
        <a:lstStyle/>
        <a:p>
          <a:endParaRPr lang="tr-TR"/>
        </a:p>
      </dgm:t>
    </dgm:pt>
    <dgm:pt modelId="{DDB02919-2263-4261-8D00-1782195A8499}" type="sibTrans" cxnId="{1C3547C6-C718-4739-A530-AC722BE86AC2}">
      <dgm:prSet/>
      <dgm:spPr/>
      <dgm:t>
        <a:bodyPr/>
        <a:lstStyle/>
        <a:p>
          <a:endParaRPr lang="tr-TR"/>
        </a:p>
      </dgm:t>
    </dgm:pt>
    <dgm:pt modelId="{96BBA3C5-5155-459E-9F3B-4A7345BC4C52}" type="pres">
      <dgm:prSet presAssocID="{3B0D9FB4-015F-45CF-925A-D28D8724E099}" presName="linear" presStyleCnt="0">
        <dgm:presLayoutVars>
          <dgm:animLvl val="lvl"/>
          <dgm:resizeHandles val="exact"/>
        </dgm:presLayoutVars>
      </dgm:prSet>
      <dgm:spPr/>
      <dgm:t>
        <a:bodyPr/>
        <a:lstStyle/>
        <a:p>
          <a:endParaRPr lang="tr-TR"/>
        </a:p>
      </dgm:t>
    </dgm:pt>
    <dgm:pt modelId="{F577E974-F3F2-4547-9205-3E48243E11AA}" type="pres">
      <dgm:prSet presAssocID="{20653600-85E4-4CFA-BCF4-E73C59EC7CD7}" presName="parentText" presStyleLbl="node1" presStyleIdx="0" presStyleCnt="4">
        <dgm:presLayoutVars>
          <dgm:chMax val="0"/>
          <dgm:bulletEnabled val="1"/>
        </dgm:presLayoutVars>
      </dgm:prSet>
      <dgm:spPr/>
      <dgm:t>
        <a:bodyPr/>
        <a:lstStyle/>
        <a:p>
          <a:endParaRPr lang="tr-TR"/>
        </a:p>
      </dgm:t>
    </dgm:pt>
    <dgm:pt modelId="{9B2896A8-FD7F-490F-AB54-6F35E4327908}" type="pres">
      <dgm:prSet presAssocID="{B99ECF06-E82D-417E-B200-7B6738778395}" presName="spacer" presStyleCnt="0"/>
      <dgm:spPr/>
    </dgm:pt>
    <dgm:pt modelId="{A022CA22-06D1-4296-91A8-71335673F0FC}" type="pres">
      <dgm:prSet presAssocID="{E9BA4498-1997-4490-9B17-9F2049D6D7DC}" presName="parentText" presStyleLbl="node1" presStyleIdx="1" presStyleCnt="4">
        <dgm:presLayoutVars>
          <dgm:chMax val="0"/>
          <dgm:bulletEnabled val="1"/>
        </dgm:presLayoutVars>
      </dgm:prSet>
      <dgm:spPr/>
      <dgm:t>
        <a:bodyPr/>
        <a:lstStyle/>
        <a:p>
          <a:endParaRPr lang="tr-TR"/>
        </a:p>
      </dgm:t>
    </dgm:pt>
    <dgm:pt modelId="{635B68FE-6B2E-4505-987D-44863B82F6B5}" type="pres">
      <dgm:prSet presAssocID="{F85F3772-8E48-43BF-830B-0DDD70AA98B3}" presName="spacer" presStyleCnt="0"/>
      <dgm:spPr/>
    </dgm:pt>
    <dgm:pt modelId="{14AAA7EE-8D89-4F0B-8818-EA66A1D5C170}" type="pres">
      <dgm:prSet presAssocID="{CF396F96-FA2E-4E4B-BE03-6B2ABBE6B09E}" presName="parentText" presStyleLbl="node1" presStyleIdx="2" presStyleCnt="4">
        <dgm:presLayoutVars>
          <dgm:chMax val="0"/>
          <dgm:bulletEnabled val="1"/>
        </dgm:presLayoutVars>
      </dgm:prSet>
      <dgm:spPr/>
      <dgm:t>
        <a:bodyPr/>
        <a:lstStyle/>
        <a:p>
          <a:endParaRPr lang="tr-TR"/>
        </a:p>
      </dgm:t>
    </dgm:pt>
    <dgm:pt modelId="{81505D57-F8BE-4D29-841B-7F55322AF87C}" type="pres">
      <dgm:prSet presAssocID="{5DDBFAFB-0570-4DE4-8AAC-0CB78E2D96D6}" presName="spacer" presStyleCnt="0"/>
      <dgm:spPr/>
    </dgm:pt>
    <dgm:pt modelId="{6F9BF048-D924-463C-AAD6-86639D4CE3DC}" type="pres">
      <dgm:prSet presAssocID="{CE16D7D1-084C-4929-A9CD-0C63A729A186}" presName="parentText" presStyleLbl="node1" presStyleIdx="3" presStyleCnt="4">
        <dgm:presLayoutVars>
          <dgm:chMax val="0"/>
          <dgm:bulletEnabled val="1"/>
        </dgm:presLayoutVars>
      </dgm:prSet>
      <dgm:spPr/>
      <dgm:t>
        <a:bodyPr/>
        <a:lstStyle/>
        <a:p>
          <a:endParaRPr lang="tr-TR"/>
        </a:p>
      </dgm:t>
    </dgm:pt>
  </dgm:ptLst>
  <dgm:cxnLst>
    <dgm:cxn modelId="{1C3547C6-C718-4739-A530-AC722BE86AC2}" srcId="{3B0D9FB4-015F-45CF-925A-D28D8724E099}" destId="{CE16D7D1-084C-4929-A9CD-0C63A729A186}" srcOrd="3" destOrd="0" parTransId="{5305C6C7-6774-4F49-BE66-BD441BA91743}" sibTransId="{DDB02919-2263-4261-8D00-1782195A8499}"/>
    <dgm:cxn modelId="{1420CEBF-4FEA-40B5-A783-566F4E58FF78}" type="presOf" srcId="{CF396F96-FA2E-4E4B-BE03-6B2ABBE6B09E}" destId="{14AAA7EE-8D89-4F0B-8818-EA66A1D5C170}" srcOrd="0" destOrd="0" presId="urn:microsoft.com/office/officeart/2005/8/layout/vList2"/>
    <dgm:cxn modelId="{13CE3026-7875-408B-BA2C-BD33C82B924B}" srcId="{3B0D9FB4-015F-45CF-925A-D28D8724E099}" destId="{20653600-85E4-4CFA-BCF4-E73C59EC7CD7}" srcOrd="0" destOrd="0" parTransId="{B628D5F0-93CC-45D4-82FA-1AAC430BD129}" sibTransId="{B99ECF06-E82D-417E-B200-7B6738778395}"/>
    <dgm:cxn modelId="{7D547D6E-15E1-4BA4-8CC4-D9DB1B6BBA3B}" srcId="{3B0D9FB4-015F-45CF-925A-D28D8724E099}" destId="{E9BA4498-1997-4490-9B17-9F2049D6D7DC}" srcOrd="1" destOrd="0" parTransId="{BF181244-6B64-47B4-B62D-288605E83169}" sibTransId="{F85F3772-8E48-43BF-830B-0DDD70AA98B3}"/>
    <dgm:cxn modelId="{5E94F8C8-76AB-4F7E-A98B-303999B5F654}" type="presOf" srcId="{E9BA4498-1997-4490-9B17-9F2049D6D7DC}" destId="{A022CA22-06D1-4296-91A8-71335673F0FC}" srcOrd="0" destOrd="0" presId="urn:microsoft.com/office/officeart/2005/8/layout/vList2"/>
    <dgm:cxn modelId="{9B2B5B43-0B13-4827-BADE-1677715031D0}" type="presOf" srcId="{3B0D9FB4-015F-45CF-925A-D28D8724E099}" destId="{96BBA3C5-5155-459E-9F3B-4A7345BC4C52}" srcOrd="0" destOrd="0" presId="urn:microsoft.com/office/officeart/2005/8/layout/vList2"/>
    <dgm:cxn modelId="{71500716-67A4-4BE0-8185-40F910BE58AF}" type="presOf" srcId="{CE16D7D1-084C-4929-A9CD-0C63A729A186}" destId="{6F9BF048-D924-463C-AAD6-86639D4CE3DC}" srcOrd="0" destOrd="0" presId="urn:microsoft.com/office/officeart/2005/8/layout/vList2"/>
    <dgm:cxn modelId="{F6E3F5D3-34C7-419A-898F-DBE6C5F40DB0}" srcId="{3B0D9FB4-015F-45CF-925A-D28D8724E099}" destId="{CF396F96-FA2E-4E4B-BE03-6B2ABBE6B09E}" srcOrd="2" destOrd="0" parTransId="{5944E49B-9B5B-480A-9DBF-B60A40171284}" sibTransId="{5DDBFAFB-0570-4DE4-8AAC-0CB78E2D96D6}"/>
    <dgm:cxn modelId="{69E260A9-187A-4A31-82AD-5AF434843F36}" type="presOf" srcId="{20653600-85E4-4CFA-BCF4-E73C59EC7CD7}" destId="{F577E974-F3F2-4547-9205-3E48243E11AA}" srcOrd="0" destOrd="0" presId="urn:microsoft.com/office/officeart/2005/8/layout/vList2"/>
    <dgm:cxn modelId="{8298522F-BF4D-4DBF-A5DE-AEBAC1015036}" type="presParOf" srcId="{96BBA3C5-5155-459E-9F3B-4A7345BC4C52}" destId="{F577E974-F3F2-4547-9205-3E48243E11AA}" srcOrd="0" destOrd="0" presId="urn:microsoft.com/office/officeart/2005/8/layout/vList2"/>
    <dgm:cxn modelId="{2726B634-42E4-4A28-8053-BBF2DAC03D65}" type="presParOf" srcId="{96BBA3C5-5155-459E-9F3B-4A7345BC4C52}" destId="{9B2896A8-FD7F-490F-AB54-6F35E4327908}" srcOrd="1" destOrd="0" presId="urn:microsoft.com/office/officeart/2005/8/layout/vList2"/>
    <dgm:cxn modelId="{3A4CAE27-79EF-452B-803D-8919BEB12231}" type="presParOf" srcId="{96BBA3C5-5155-459E-9F3B-4A7345BC4C52}" destId="{A022CA22-06D1-4296-91A8-71335673F0FC}" srcOrd="2" destOrd="0" presId="urn:microsoft.com/office/officeart/2005/8/layout/vList2"/>
    <dgm:cxn modelId="{E5627AA5-9C43-451A-9487-77D56415B8B2}" type="presParOf" srcId="{96BBA3C5-5155-459E-9F3B-4A7345BC4C52}" destId="{635B68FE-6B2E-4505-987D-44863B82F6B5}" srcOrd="3" destOrd="0" presId="urn:microsoft.com/office/officeart/2005/8/layout/vList2"/>
    <dgm:cxn modelId="{F654EEEE-907A-4149-837A-A76C143E529A}" type="presParOf" srcId="{96BBA3C5-5155-459E-9F3B-4A7345BC4C52}" destId="{14AAA7EE-8D89-4F0B-8818-EA66A1D5C170}" srcOrd="4" destOrd="0" presId="urn:microsoft.com/office/officeart/2005/8/layout/vList2"/>
    <dgm:cxn modelId="{B457ED4E-46BF-47F6-AAAE-DB1397347CA0}" type="presParOf" srcId="{96BBA3C5-5155-459E-9F3B-4A7345BC4C52}" destId="{81505D57-F8BE-4D29-841B-7F55322AF87C}" srcOrd="5" destOrd="0" presId="urn:microsoft.com/office/officeart/2005/8/layout/vList2"/>
    <dgm:cxn modelId="{134F5F96-071C-49DB-A49F-D20C528EA403}" type="presParOf" srcId="{96BBA3C5-5155-459E-9F3B-4A7345BC4C52}" destId="{6F9BF048-D924-463C-AAD6-86639D4CE3D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BB3D6-79BD-46BE-918E-0ADDB92F8871}">
      <dsp:nvSpPr>
        <dsp:cNvPr id="0" name=""/>
        <dsp:cNvSpPr/>
      </dsp:nvSpPr>
      <dsp:spPr>
        <a:xfrm>
          <a:off x="0" y="75831"/>
          <a:ext cx="6858000" cy="3201119"/>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tr-TR" sz="2400" kern="1200" smtClean="0"/>
            <a:t>Model Bağlam Protokolü (MCP), LLM uygulamaları ile harici veri kaynakları ve araçları arasında sorunsuz entegrasyon sağlayan açık bir protokoldür. İster yapay zeka destekli bir IDE oluşturuyor, ister bir sohbet arayüzünü geliştiriyor veya özel yapay zeka iş akışları oluşturuyor olun, MCP, LLM’leri ihtiyaç duydukları bağlama bağlamak için standartlaştırılmış bir yol sağlar.</a:t>
          </a:r>
          <a:endParaRPr lang="tr-TR" sz="2400" kern="1200"/>
        </a:p>
      </dsp:txBody>
      <dsp:txXfrm>
        <a:off x="156266" y="232097"/>
        <a:ext cx="6545468" cy="2888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7E974-F3F2-4547-9205-3E48243E11AA}">
      <dsp:nvSpPr>
        <dsp:cNvPr id="0" name=""/>
        <dsp:cNvSpPr/>
      </dsp:nvSpPr>
      <dsp:spPr>
        <a:xfrm>
          <a:off x="0" y="22323"/>
          <a:ext cx="8839200" cy="1099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tr-TR" sz="2000" kern="1200" smtClean="0"/>
            <a:t>MCP, istemci-sunucu mimarisine dayanıyor ve üç temel bileşenden oluşuyor: MCP Ana Bilgisayarı (Host), MCP İstemcisi (Client) ve MCP Sunucuları (Servers). Bu bileşenler, yapay zekanın dış dünya ile iletişimini koordine ediyor.</a:t>
          </a:r>
          <a:endParaRPr lang="tr-TR" sz="2000" kern="1200"/>
        </a:p>
      </dsp:txBody>
      <dsp:txXfrm>
        <a:off x="53688" y="76011"/>
        <a:ext cx="8731824" cy="992424"/>
      </dsp:txXfrm>
    </dsp:sp>
    <dsp:sp modelId="{A022CA22-06D1-4296-91A8-71335673F0FC}">
      <dsp:nvSpPr>
        <dsp:cNvPr id="0" name=""/>
        <dsp:cNvSpPr/>
      </dsp:nvSpPr>
      <dsp:spPr>
        <a:xfrm>
          <a:off x="0" y="1179723"/>
          <a:ext cx="8839200" cy="1099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tr-TR" sz="2000" kern="1200" smtClean="0"/>
            <a:t>MCP Ana Bilgisayarı (Host): Bu, yapay zekanın çalıştığı ana uygulama veya arayüzdür</a:t>
          </a:r>
          <a:endParaRPr lang="tr-TR" sz="2000" kern="1200"/>
        </a:p>
      </dsp:txBody>
      <dsp:txXfrm>
        <a:off x="53688" y="1233411"/>
        <a:ext cx="8731824" cy="992424"/>
      </dsp:txXfrm>
    </dsp:sp>
    <dsp:sp modelId="{14AAA7EE-8D89-4F0B-8818-EA66A1D5C170}">
      <dsp:nvSpPr>
        <dsp:cNvPr id="0" name=""/>
        <dsp:cNvSpPr/>
      </dsp:nvSpPr>
      <dsp:spPr>
        <a:xfrm>
          <a:off x="0" y="2337124"/>
          <a:ext cx="8839200" cy="1099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tr-TR" sz="2000" kern="1200" smtClean="0"/>
            <a:t>MCP İstemcisi (Client): İstemci, ana bilgisayar ile sunucular arasında bir köprü görevi görür. </a:t>
          </a:r>
          <a:endParaRPr lang="tr-TR" sz="2000" kern="1200"/>
        </a:p>
      </dsp:txBody>
      <dsp:txXfrm>
        <a:off x="53688" y="2390812"/>
        <a:ext cx="8731824" cy="992424"/>
      </dsp:txXfrm>
    </dsp:sp>
    <dsp:sp modelId="{6F9BF048-D924-463C-AAD6-86639D4CE3DC}">
      <dsp:nvSpPr>
        <dsp:cNvPr id="0" name=""/>
        <dsp:cNvSpPr/>
      </dsp:nvSpPr>
      <dsp:spPr>
        <a:xfrm>
          <a:off x="0" y="3494524"/>
          <a:ext cx="8839200" cy="10998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tr-TR" sz="2000" kern="1200" smtClean="0"/>
            <a:t>MCP Sunucuları (Servers): Sunucular, belirli bir aracı veya veri kaynağını yapay zekaya bağlayan bileşenlerdir. </a:t>
          </a:r>
          <a:endParaRPr lang="tr-TR" sz="2000" kern="1200"/>
        </a:p>
      </dsp:txBody>
      <dsp:txXfrm>
        <a:off x="53688" y="3548212"/>
        <a:ext cx="8731824" cy="9924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7ECEB-2CD0-45A7-870D-C311DF53EC48}" type="datetimeFigureOut">
              <a:rPr lang="tr-TR" smtClean="0"/>
              <a:t>17.09.2025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585CB-8EAA-42F4-B599-CE50294CB4D4}" type="slidenum">
              <a:rPr lang="tr-TR" smtClean="0"/>
              <a:t>‹#›</a:t>
            </a:fld>
            <a:endParaRPr lang="tr-TR"/>
          </a:p>
        </p:txBody>
      </p:sp>
    </p:spTree>
    <p:extLst>
      <p:ext uri="{BB962C8B-B14F-4D97-AF65-F5344CB8AC3E}">
        <p14:creationId xmlns:p14="http://schemas.microsoft.com/office/powerpoint/2010/main" val="3331988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6A3E896-7167-4827-A05D-6C8559150D8C}"/>
              </a:ext>
            </a:extLst>
          </p:cNvPr>
          <p:cNvSpPr>
            <a:spLocks noGrp="1"/>
          </p:cNvSpPr>
          <p:nvPr>
            <p:ph type="dt" sz="half" idx="10"/>
          </p:nvPr>
        </p:nvSpPr>
        <p:spPr/>
        <p:txBody>
          <a:bodyPr/>
          <a:lstStyle>
            <a:lvl1pPr>
              <a:defRPr/>
            </a:lvl1pPr>
          </a:lstStyle>
          <a:p>
            <a:pPr>
              <a:defRPr/>
            </a:pPr>
            <a:fld id="{75213B41-CE4E-467F-9299-C2A6A3FF064E}" type="datetimeFigureOut">
              <a:rPr lang="en-US"/>
              <a:pPr>
                <a:defRPr/>
              </a:pPr>
              <a:t>9/17/2025</a:t>
            </a:fld>
            <a:endParaRPr lang="en-US"/>
          </a:p>
        </p:txBody>
      </p:sp>
      <p:sp>
        <p:nvSpPr>
          <p:cNvPr id="5" name="Footer Placeholder 4">
            <a:extLst>
              <a:ext uri="{FF2B5EF4-FFF2-40B4-BE49-F238E27FC236}">
                <a16:creationId xmlns:a16="http://schemas.microsoft.com/office/drawing/2014/main" id="{6315885F-3301-4862-B8C2-F8F18388828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9A3B30C-895D-4C08-B343-5988D8A605B7}"/>
              </a:ext>
            </a:extLst>
          </p:cNvPr>
          <p:cNvSpPr>
            <a:spLocks noGrp="1"/>
          </p:cNvSpPr>
          <p:nvPr>
            <p:ph type="sldNum" sz="quarter" idx="12"/>
          </p:nvPr>
        </p:nvSpPr>
        <p:spPr/>
        <p:txBody>
          <a:bodyPr/>
          <a:lstStyle>
            <a:lvl1pPr>
              <a:defRPr/>
            </a:lvl1pPr>
          </a:lstStyle>
          <a:p>
            <a:fld id="{E4669F12-D261-4A06-A90A-BD4184EFBBDD}" type="slidenum">
              <a:rPr lang="en-US" altLang="en-US"/>
              <a:pPr/>
              <a:t>‹#›</a:t>
            </a:fld>
            <a:endParaRPr lang="en-US" altLang="en-US"/>
          </a:p>
        </p:txBody>
      </p:sp>
    </p:spTree>
    <p:extLst>
      <p:ext uri="{BB962C8B-B14F-4D97-AF65-F5344CB8AC3E}">
        <p14:creationId xmlns:p14="http://schemas.microsoft.com/office/powerpoint/2010/main" val="47005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751D3-55AB-43EF-9BF5-8542F59EB303}"/>
              </a:ext>
            </a:extLst>
          </p:cNvPr>
          <p:cNvSpPr>
            <a:spLocks noGrp="1"/>
          </p:cNvSpPr>
          <p:nvPr>
            <p:ph type="dt" sz="half" idx="10"/>
          </p:nvPr>
        </p:nvSpPr>
        <p:spPr/>
        <p:txBody>
          <a:bodyPr/>
          <a:lstStyle>
            <a:lvl1pPr>
              <a:defRPr/>
            </a:lvl1pPr>
          </a:lstStyle>
          <a:p>
            <a:pPr>
              <a:defRPr/>
            </a:pPr>
            <a:fld id="{F08F3FE6-7936-465D-B0CD-EC077D4D289E}" type="datetimeFigureOut">
              <a:rPr lang="en-US"/>
              <a:pPr>
                <a:defRPr/>
              </a:pPr>
              <a:t>9/17/2025</a:t>
            </a:fld>
            <a:endParaRPr lang="en-US"/>
          </a:p>
        </p:txBody>
      </p:sp>
      <p:sp>
        <p:nvSpPr>
          <p:cNvPr id="5" name="Footer Placeholder 4">
            <a:extLst>
              <a:ext uri="{FF2B5EF4-FFF2-40B4-BE49-F238E27FC236}">
                <a16:creationId xmlns:a16="http://schemas.microsoft.com/office/drawing/2014/main" id="{5FC15802-2C53-4C0C-B196-58BC10F625E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AC697EE-374D-487E-8989-8F6E79F42E6F}"/>
              </a:ext>
            </a:extLst>
          </p:cNvPr>
          <p:cNvSpPr>
            <a:spLocks noGrp="1"/>
          </p:cNvSpPr>
          <p:nvPr>
            <p:ph type="sldNum" sz="quarter" idx="12"/>
          </p:nvPr>
        </p:nvSpPr>
        <p:spPr/>
        <p:txBody>
          <a:bodyPr/>
          <a:lstStyle>
            <a:lvl1pPr>
              <a:defRPr/>
            </a:lvl1pPr>
          </a:lstStyle>
          <a:p>
            <a:fld id="{21E3FC17-5C32-4B83-A69C-781C004B3973}" type="slidenum">
              <a:rPr lang="en-US" altLang="en-US"/>
              <a:pPr/>
              <a:t>‹#›</a:t>
            </a:fld>
            <a:endParaRPr lang="en-US" altLang="en-US"/>
          </a:p>
        </p:txBody>
      </p:sp>
    </p:spTree>
    <p:extLst>
      <p:ext uri="{BB962C8B-B14F-4D97-AF65-F5344CB8AC3E}">
        <p14:creationId xmlns:p14="http://schemas.microsoft.com/office/powerpoint/2010/main" val="274469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A2544-EF55-49ED-9CEE-F75B4ED779AD}"/>
              </a:ext>
            </a:extLst>
          </p:cNvPr>
          <p:cNvSpPr>
            <a:spLocks noGrp="1"/>
          </p:cNvSpPr>
          <p:nvPr>
            <p:ph type="dt" sz="half" idx="10"/>
          </p:nvPr>
        </p:nvSpPr>
        <p:spPr/>
        <p:txBody>
          <a:bodyPr/>
          <a:lstStyle>
            <a:lvl1pPr>
              <a:defRPr/>
            </a:lvl1pPr>
          </a:lstStyle>
          <a:p>
            <a:pPr>
              <a:defRPr/>
            </a:pPr>
            <a:fld id="{91ED05AC-E4F2-4E2D-AF7F-33B99B76F7D7}" type="datetimeFigureOut">
              <a:rPr lang="en-US"/>
              <a:pPr>
                <a:defRPr/>
              </a:pPr>
              <a:t>9/17/2025</a:t>
            </a:fld>
            <a:endParaRPr lang="en-US"/>
          </a:p>
        </p:txBody>
      </p:sp>
      <p:sp>
        <p:nvSpPr>
          <p:cNvPr id="5" name="Footer Placeholder 4">
            <a:extLst>
              <a:ext uri="{FF2B5EF4-FFF2-40B4-BE49-F238E27FC236}">
                <a16:creationId xmlns:a16="http://schemas.microsoft.com/office/drawing/2014/main" id="{5EF2CB45-CBAB-49D5-9EBD-2E4ACD178A1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8896109-9013-4578-8632-7E10C1B8C289}"/>
              </a:ext>
            </a:extLst>
          </p:cNvPr>
          <p:cNvSpPr>
            <a:spLocks noGrp="1"/>
          </p:cNvSpPr>
          <p:nvPr>
            <p:ph type="sldNum" sz="quarter" idx="12"/>
          </p:nvPr>
        </p:nvSpPr>
        <p:spPr/>
        <p:txBody>
          <a:bodyPr/>
          <a:lstStyle>
            <a:lvl1pPr>
              <a:defRPr/>
            </a:lvl1pPr>
          </a:lstStyle>
          <a:p>
            <a:fld id="{EB484E10-4A11-4EED-B794-051811B53347}" type="slidenum">
              <a:rPr lang="en-US" altLang="en-US"/>
              <a:pPr/>
              <a:t>‹#›</a:t>
            </a:fld>
            <a:endParaRPr lang="en-US" altLang="en-US"/>
          </a:p>
        </p:txBody>
      </p:sp>
    </p:spTree>
    <p:extLst>
      <p:ext uri="{BB962C8B-B14F-4D97-AF65-F5344CB8AC3E}">
        <p14:creationId xmlns:p14="http://schemas.microsoft.com/office/powerpoint/2010/main" val="292138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72B27-4CA6-44E1-AA1A-513D207308AD}"/>
              </a:ext>
            </a:extLst>
          </p:cNvPr>
          <p:cNvSpPr>
            <a:spLocks noGrp="1"/>
          </p:cNvSpPr>
          <p:nvPr>
            <p:ph type="dt" sz="half" idx="10"/>
          </p:nvPr>
        </p:nvSpPr>
        <p:spPr/>
        <p:txBody>
          <a:bodyPr/>
          <a:lstStyle>
            <a:lvl1pPr>
              <a:defRPr/>
            </a:lvl1pPr>
          </a:lstStyle>
          <a:p>
            <a:pPr>
              <a:defRPr/>
            </a:pPr>
            <a:fld id="{88590B6B-6D14-4AE0-9F09-16A82F374E36}" type="datetimeFigureOut">
              <a:rPr lang="en-US"/>
              <a:pPr>
                <a:defRPr/>
              </a:pPr>
              <a:t>9/17/2025</a:t>
            </a:fld>
            <a:endParaRPr lang="en-US"/>
          </a:p>
        </p:txBody>
      </p:sp>
      <p:sp>
        <p:nvSpPr>
          <p:cNvPr id="5" name="Footer Placeholder 4">
            <a:extLst>
              <a:ext uri="{FF2B5EF4-FFF2-40B4-BE49-F238E27FC236}">
                <a16:creationId xmlns:a16="http://schemas.microsoft.com/office/drawing/2014/main" id="{38661506-D6E2-4410-AB20-0679E763484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635D647-6D42-4834-86F8-0540FF857FF5}"/>
              </a:ext>
            </a:extLst>
          </p:cNvPr>
          <p:cNvSpPr>
            <a:spLocks noGrp="1"/>
          </p:cNvSpPr>
          <p:nvPr>
            <p:ph type="sldNum" sz="quarter" idx="12"/>
          </p:nvPr>
        </p:nvSpPr>
        <p:spPr/>
        <p:txBody>
          <a:bodyPr/>
          <a:lstStyle>
            <a:lvl1pPr>
              <a:defRPr/>
            </a:lvl1pPr>
          </a:lstStyle>
          <a:p>
            <a:fld id="{E2E32410-F22E-4A96-A389-670F6916600E}" type="slidenum">
              <a:rPr lang="en-US" altLang="en-US"/>
              <a:pPr/>
              <a:t>‹#›</a:t>
            </a:fld>
            <a:endParaRPr lang="en-US" altLang="en-US"/>
          </a:p>
        </p:txBody>
      </p:sp>
    </p:spTree>
    <p:extLst>
      <p:ext uri="{BB962C8B-B14F-4D97-AF65-F5344CB8AC3E}">
        <p14:creationId xmlns:p14="http://schemas.microsoft.com/office/powerpoint/2010/main" val="2228768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D3319E-8675-44E0-8F91-B19187B8113F}"/>
              </a:ext>
            </a:extLst>
          </p:cNvPr>
          <p:cNvSpPr>
            <a:spLocks noGrp="1"/>
          </p:cNvSpPr>
          <p:nvPr>
            <p:ph type="dt" sz="half" idx="10"/>
          </p:nvPr>
        </p:nvSpPr>
        <p:spPr/>
        <p:txBody>
          <a:bodyPr/>
          <a:lstStyle>
            <a:lvl1pPr>
              <a:defRPr/>
            </a:lvl1pPr>
          </a:lstStyle>
          <a:p>
            <a:pPr>
              <a:defRPr/>
            </a:pPr>
            <a:fld id="{6D399754-D140-450C-A568-84289F257CA0}" type="datetimeFigureOut">
              <a:rPr lang="en-US"/>
              <a:pPr>
                <a:defRPr/>
              </a:pPr>
              <a:t>9/17/2025</a:t>
            </a:fld>
            <a:endParaRPr lang="en-US"/>
          </a:p>
        </p:txBody>
      </p:sp>
      <p:sp>
        <p:nvSpPr>
          <p:cNvPr id="5" name="Footer Placeholder 4">
            <a:extLst>
              <a:ext uri="{FF2B5EF4-FFF2-40B4-BE49-F238E27FC236}">
                <a16:creationId xmlns:a16="http://schemas.microsoft.com/office/drawing/2014/main" id="{D6080CE3-FF14-4009-B674-40932052828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D22AE5D-53B6-4AC0-B50E-E98C5B630176}"/>
              </a:ext>
            </a:extLst>
          </p:cNvPr>
          <p:cNvSpPr>
            <a:spLocks noGrp="1"/>
          </p:cNvSpPr>
          <p:nvPr>
            <p:ph type="sldNum" sz="quarter" idx="12"/>
          </p:nvPr>
        </p:nvSpPr>
        <p:spPr/>
        <p:txBody>
          <a:bodyPr/>
          <a:lstStyle>
            <a:lvl1pPr>
              <a:defRPr/>
            </a:lvl1pPr>
          </a:lstStyle>
          <a:p>
            <a:fld id="{44425789-5C7B-4521-ABA1-81DCFD297213}" type="slidenum">
              <a:rPr lang="en-US" altLang="en-US"/>
              <a:pPr/>
              <a:t>‹#›</a:t>
            </a:fld>
            <a:endParaRPr lang="en-US" altLang="en-US"/>
          </a:p>
        </p:txBody>
      </p:sp>
    </p:spTree>
    <p:extLst>
      <p:ext uri="{BB962C8B-B14F-4D97-AF65-F5344CB8AC3E}">
        <p14:creationId xmlns:p14="http://schemas.microsoft.com/office/powerpoint/2010/main" val="3417374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B12B25E-E9E3-4ABF-9DE6-0898806EE8A7}"/>
              </a:ext>
            </a:extLst>
          </p:cNvPr>
          <p:cNvSpPr>
            <a:spLocks noGrp="1"/>
          </p:cNvSpPr>
          <p:nvPr>
            <p:ph type="dt" sz="half" idx="10"/>
          </p:nvPr>
        </p:nvSpPr>
        <p:spPr/>
        <p:txBody>
          <a:bodyPr/>
          <a:lstStyle>
            <a:lvl1pPr>
              <a:defRPr/>
            </a:lvl1pPr>
          </a:lstStyle>
          <a:p>
            <a:pPr>
              <a:defRPr/>
            </a:pPr>
            <a:fld id="{61F7734B-373A-4A27-98D9-9E01270D3360}" type="datetimeFigureOut">
              <a:rPr lang="en-US"/>
              <a:pPr>
                <a:defRPr/>
              </a:pPr>
              <a:t>9/17/2025</a:t>
            </a:fld>
            <a:endParaRPr lang="en-US"/>
          </a:p>
        </p:txBody>
      </p:sp>
      <p:sp>
        <p:nvSpPr>
          <p:cNvPr id="6" name="Footer Placeholder 4">
            <a:extLst>
              <a:ext uri="{FF2B5EF4-FFF2-40B4-BE49-F238E27FC236}">
                <a16:creationId xmlns:a16="http://schemas.microsoft.com/office/drawing/2014/main" id="{EA420C52-1686-4EC9-BC21-2C5379E9B3C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20A3AF2-DBE0-42CE-AD58-24AEB3343C48}"/>
              </a:ext>
            </a:extLst>
          </p:cNvPr>
          <p:cNvSpPr>
            <a:spLocks noGrp="1"/>
          </p:cNvSpPr>
          <p:nvPr>
            <p:ph type="sldNum" sz="quarter" idx="12"/>
          </p:nvPr>
        </p:nvSpPr>
        <p:spPr/>
        <p:txBody>
          <a:bodyPr/>
          <a:lstStyle>
            <a:lvl1pPr>
              <a:defRPr/>
            </a:lvl1pPr>
          </a:lstStyle>
          <a:p>
            <a:fld id="{6F4C97BB-165E-492A-BA75-F746158EB17B}" type="slidenum">
              <a:rPr lang="en-US" altLang="en-US"/>
              <a:pPr/>
              <a:t>‹#›</a:t>
            </a:fld>
            <a:endParaRPr lang="en-US" altLang="en-US"/>
          </a:p>
        </p:txBody>
      </p:sp>
    </p:spTree>
    <p:extLst>
      <p:ext uri="{BB962C8B-B14F-4D97-AF65-F5344CB8AC3E}">
        <p14:creationId xmlns:p14="http://schemas.microsoft.com/office/powerpoint/2010/main" val="1380640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DDFFDD7-5F09-4F32-9DC6-97F773314FBD}"/>
              </a:ext>
            </a:extLst>
          </p:cNvPr>
          <p:cNvSpPr>
            <a:spLocks noGrp="1"/>
          </p:cNvSpPr>
          <p:nvPr>
            <p:ph type="dt" sz="half" idx="10"/>
          </p:nvPr>
        </p:nvSpPr>
        <p:spPr/>
        <p:txBody>
          <a:bodyPr/>
          <a:lstStyle>
            <a:lvl1pPr>
              <a:defRPr/>
            </a:lvl1pPr>
          </a:lstStyle>
          <a:p>
            <a:pPr>
              <a:defRPr/>
            </a:pPr>
            <a:fld id="{ADB6BA4F-15DD-426A-905A-33E7FA5C9CC3}" type="datetimeFigureOut">
              <a:rPr lang="en-US"/>
              <a:pPr>
                <a:defRPr/>
              </a:pPr>
              <a:t>9/17/2025</a:t>
            </a:fld>
            <a:endParaRPr lang="en-US"/>
          </a:p>
        </p:txBody>
      </p:sp>
      <p:sp>
        <p:nvSpPr>
          <p:cNvPr id="8" name="Footer Placeholder 4">
            <a:extLst>
              <a:ext uri="{FF2B5EF4-FFF2-40B4-BE49-F238E27FC236}">
                <a16:creationId xmlns:a16="http://schemas.microsoft.com/office/drawing/2014/main" id="{78804566-35F4-4D6C-8446-5E887D9B0EA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73FA72C-2B24-4DF5-A8F5-6447216BF9E7}"/>
              </a:ext>
            </a:extLst>
          </p:cNvPr>
          <p:cNvSpPr>
            <a:spLocks noGrp="1"/>
          </p:cNvSpPr>
          <p:nvPr>
            <p:ph type="sldNum" sz="quarter" idx="12"/>
          </p:nvPr>
        </p:nvSpPr>
        <p:spPr/>
        <p:txBody>
          <a:bodyPr/>
          <a:lstStyle>
            <a:lvl1pPr>
              <a:defRPr/>
            </a:lvl1pPr>
          </a:lstStyle>
          <a:p>
            <a:fld id="{05740118-33E1-4BA9-9580-DEE3F9C770D7}" type="slidenum">
              <a:rPr lang="en-US" altLang="en-US"/>
              <a:pPr/>
              <a:t>‹#›</a:t>
            </a:fld>
            <a:endParaRPr lang="en-US" altLang="en-US"/>
          </a:p>
        </p:txBody>
      </p:sp>
    </p:spTree>
    <p:extLst>
      <p:ext uri="{BB962C8B-B14F-4D97-AF65-F5344CB8AC3E}">
        <p14:creationId xmlns:p14="http://schemas.microsoft.com/office/powerpoint/2010/main" val="25452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D6FA604-2737-4089-8790-9F65E6E0FED4}"/>
              </a:ext>
            </a:extLst>
          </p:cNvPr>
          <p:cNvSpPr>
            <a:spLocks noGrp="1"/>
          </p:cNvSpPr>
          <p:nvPr>
            <p:ph type="dt" sz="half" idx="10"/>
          </p:nvPr>
        </p:nvSpPr>
        <p:spPr/>
        <p:txBody>
          <a:bodyPr/>
          <a:lstStyle>
            <a:lvl1pPr>
              <a:defRPr/>
            </a:lvl1pPr>
          </a:lstStyle>
          <a:p>
            <a:pPr>
              <a:defRPr/>
            </a:pPr>
            <a:fld id="{A8CF5E50-832F-4C3C-852F-104E5CDA72D3}" type="datetimeFigureOut">
              <a:rPr lang="en-US"/>
              <a:pPr>
                <a:defRPr/>
              </a:pPr>
              <a:t>9/17/2025</a:t>
            </a:fld>
            <a:endParaRPr lang="en-US"/>
          </a:p>
        </p:txBody>
      </p:sp>
      <p:sp>
        <p:nvSpPr>
          <p:cNvPr id="4" name="Footer Placeholder 4">
            <a:extLst>
              <a:ext uri="{FF2B5EF4-FFF2-40B4-BE49-F238E27FC236}">
                <a16:creationId xmlns:a16="http://schemas.microsoft.com/office/drawing/2014/main" id="{6B8C6876-B51C-40C2-AB99-59E7D7D4F6D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1D02EA4-B338-4357-BD30-5057AB65C593}"/>
              </a:ext>
            </a:extLst>
          </p:cNvPr>
          <p:cNvSpPr>
            <a:spLocks noGrp="1"/>
          </p:cNvSpPr>
          <p:nvPr>
            <p:ph type="sldNum" sz="quarter" idx="12"/>
          </p:nvPr>
        </p:nvSpPr>
        <p:spPr/>
        <p:txBody>
          <a:bodyPr/>
          <a:lstStyle>
            <a:lvl1pPr>
              <a:defRPr/>
            </a:lvl1pPr>
          </a:lstStyle>
          <a:p>
            <a:fld id="{476D65FD-3A97-4F8A-8A16-0C092F951E0B}" type="slidenum">
              <a:rPr lang="en-US" altLang="en-US"/>
              <a:pPr/>
              <a:t>‹#›</a:t>
            </a:fld>
            <a:endParaRPr lang="en-US" altLang="en-US"/>
          </a:p>
        </p:txBody>
      </p:sp>
    </p:spTree>
    <p:extLst>
      <p:ext uri="{BB962C8B-B14F-4D97-AF65-F5344CB8AC3E}">
        <p14:creationId xmlns:p14="http://schemas.microsoft.com/office/powerpoint/2010/main" val="288530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56B4756-BF68-4155-9D76-C5E5A7DA26F8}"/>
              </a:ext>
            </a:extLst>
          </p:cNvPr>
          <p:cNvSpPr>
            <a:spLocks noGrp="1"/>
          </p:cNvSpPr>
          <p:nvPr>
            <p:ph type="dt" sz="half" idx="10"/>
          </p:nvPr>
        </p:nvSpPr>
        <p:spPr/>
        <p:txBody>
          <a:bodyPr/>
          <a:lstStyle>
            <a:lvl1pPr>
              <a:defRPr/>
            </a:lvl1pPr>
          </a:lstStyle>
          <a:p>
            <a:pPr>
              <a:defRPr/>
            </a:pPr>
            <a:fld id="{03AC0414-F3E2-4F2B-BED0-045AA4EE8748}" type="datetimeFigureOut">
              <a:rPr lang="en-US"/>
              <a:pPr>
                <a:defRPr/>
              </a:pPr>
              <a:t>9/17/2025</a:t>
            </a:fld>
            <a:endParaRPr lang="en-US"/>
          </a:p>
        </p:txBody>
      </p:sp>
      <p:sp>
        <p:nvSpPr>
          <p:cNvPr id="3" name="Footer Placeholder 4">
            <a:extLst>
              <a:ext uri="{FF2B5EF4-FFF2-40B4-BE49-F238E27FC236}">
                <a16:creationId xmlns:a16="http://schemas.microsoft.com/office/drawing/2014/main" id="{F3CBC19D-BD2F-46E1-A2D7-1C35DB9C64B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A255166-702B-4E6E-AF98-B2B74CD1CBC1}"/>
              </a:ext>
            </a:extLst>
          </p:cNvPr>
          <p:cNvSpPr>
            <a:spLocks noGrp="1"/>
          </p:cNvSpPr>
          <p:nvPr>
            <p:ph type="sldNum" sz="quarter" idx="12"/>
          </p:nvPr>
        </p:nvSpPr>
        <p:spPr/>
        <p:txBody>
          <a:bodyPr/>
          <a:lstStyle>
            <a:lvl1pPr>
              <a:defRPr/>
            </a:lvl1pPr>
          </a:lstStyle>
          <a:p>
            <a:fld id="{F1F2F4A8-D893-4C9B-8DFA-875194B25113}" type="slidenum">
              <a:rPr lang="en-US" altLang="en-US"/>
              <a:pPr/>
              <a:t>‹#›</a:t>
            </a:fld>
            <a:endParaRPr lang="en-US" altLang="en-US"/>
          </a:p>
        </p:txBody>
      </p:sp>
    </p:spTree>
    <p:extLst>
      <p:ext uri="{BB962C8B-B14F-4D97-AF65-F5344CB8AC3E}">
        <p14:creationId xmlns:p14="http://schemas.microsoft.com/office/powerpoint/2010/main" val="69951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5C67F0F-F00F-4227-B4CC-78366CF9943A}"/>
              </a:ext>
            </a:extLst>
          </p:cNvPr>
          <p:cNvSpPr>
            <a:spLocks noGrp="1"/>
          </p:cNvSpPr>
          <p:nvPr>
            <p:ph type="dt" sz="half" idx="10"/>
          </p:nvPr>
        </p:nvSpPr>
        <p:spPr/>
        <p:txBody>
          <a:bodyPr/>
          <a:lstStyle>
            <a:lvl1pPr>
              <a:defRPr/>
            </a:lvl1pPr>
          </a:lstStyle>
          <a:p>
            <a:pPr>
              <a:defRPr/>
            </a:pPr>
            <a:fld id="{32BE2DCE-DD60-4260-B64A-55FCD431D190}" type="datetimeFigureOut">
              <a:rPr lang="en-US"/>
              <a:pPr>
                <a:defRPr/>
              </a:pPr>
              <a:t>9/17/2025</a:t>
            </a:fld>
            <a:endParaRPr lang="en-US"/>
          </a:p>
        </p:txBody>
      </p:sp>
      <p:sp>
        <p:nvSpPr>
          <p:cNvPr id="6" name="Footer Placeholder 4">
            <a:extLst>
              <a:ext uri="{FF2B5EF4-FFF2-40B4-BE49-F238E27FC236}">
                <a16:creationId xmlns:a16="http://schemas.microsoft.com/office/drawing/2014/main" id="{6A9AEFAF-FAC2-4F43-8371-DA268627D06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8085BC3-698B-402E-BDD7-208A8925C093}"/>
              </a:ext>
            </a:extLst>
          </p:cNvPr>
          <p:cNvSpPr>
            <a:spLocks noGrp="1"/>
          </p:cNvSpPr>
          <p:nvPr>
            <p:ph type="sldNum" sz="quarter" idx="12"/>
          </p:nvPr>
        </p:nvSpPr>
        <p:spPr/>
        <p:txBody>
          <a:bodyPr/>
          <a:lstStyle>
            <a:lvl1pPr>
              <a:defRPr/>
            </a:lvl1pPr>
          </a:lstStyle>
          <a:p>
            <a:fld id="{E922EE64-D105-4A30-8FB7-4E998E61BB2B}" type="slidenum">
              <a:rPr lang="en-US" altLang="en-US"/>
              <a:pPr/>
              <a:t>‹#›</a:t>
            </a:fld>
            <a:endParaRPr lang="en-US" altLang="en-US"/>
          </a:p>
        </p:txBody>
      </p:sp>
    </p:spTree>
    <p:extLst>
      <p:ext uri="{BB962C8B-B14F-4D97-AF65-F5344CB8AC3E}">
        <p14:creationId xmlns:p14="http://schemas.microsoft.com/office/powerpoint/2010/main" val="92932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D4DD3B8-D653-48A2-8E43-FCFF586A66B1}"/>
              </a:ext>
            </a:extLst>
          </p:cNvPr>
          <p:cNvSpPr>
            <a:spLocks noGrp="1"/>
          </p:cNvSpPr>
          <p:nvPr>
            <p:ph type="dt" sz="half" idx="10"/>
          </p:nvPr>
        </p:nvSpPr>
        <p:spPr/>
        <p:txBody>
          <a:bodyPr/>
          <a:lstStyle>
            <a:lvl1pPr>
              <a:defRPr/>
            </a:lvl1pPr>
          </a:lstStyle>
          <a:p>
            <a:pPr>
              <a:defRPr/>
            </a:pPr>
            <a:fld id="{8AC53ED7-B7D2-458F-BB0B-EA3CC7128424}" type="datetimeFigureOut">
              <a:rPr lang="en-US"/>
              <a:pPr>
                <a:defRPr/>
              </a:pPr>
              <a:t>9/17/2025</a:t>
            </a:fld>
            <a:endParaRPr lang="en-US"/>
          </a:p>
        </p:txBody>
      </p:sp>
      <p:sp>
        <p:nvSpPr>
          <p:cNvPr id="6" name="Footer Placeholder 4">
            <a:extLst>
              <a:ext uri="{FF2B5EF4-FFF2-40B4-BE49-F238E27FC236}">
                <a16:creationId xmlns:a16="http://schemas.microsoft.com/office/drawing/2014/main" id="{D037FBDC-C3BD-4E93-927E-A4ABAD77E52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3B50931-B73D-44D0-9A7F-4F6943B5457F}"/>
              </a:ext>
            </a:extLst>
          </p:cNvPr>
          <p:cNvSpPr>
            <a:spLocks noGrp="1"/>
          </p:cNvSpPr>
          <p:nvPr>
            <p:ph type="sldNum" sz="quarter" idx="12"/>
          </p:nvPr>
        </p:nvSpPr>
        <p:spPr/>
        <p:txBody>
          <a:bodyPr/>
          <a:lstStyle>
            <a:lvl1pPr>
              <a:defRPr/>
            </a:lvl1pPr>
          </a:lstStyle>
          <a:p>
            <a:fld id="{144944ED-39BB-4F03-BE8C-498A5E7947B6}" type="slidenum">
              <a:rPr lang="en-US" altLang="en-US"/>
              <a:pPr/>
              <a:t>‹#›</a:t>
            </a:fld>
            <a:endParaRPr lang="en-US" altLang="en-US"/>
          </a:p>
        </p:txBody>
      </p:sp>
    </p:spTree>
    <p:extLst>
      <p:ext uri="{BB962C8B-B14F-4D97-AF65-F5344CB8AC3E}">
        <p14:creationId xmlns:p14="http://schemas.microsoft.com/office/powerpoint/2010/main" val="2394984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882D4A8-3AC9-4DBA-A5DD-BDE4E88743D0}"/>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tr-TR"/>
              <a:t>Click to edit Master title style</a:t>
            </a:r>
          </a:p>
        </p:txBody>
      </p:sp>
      <p:sp>
        <p:nvSpPr>
          <p:cNvPr id="1027" name="Text Placeholder 2">
            <a:extLst>
              <a:ext uri="{FF2B5EF4-FFF2-40B4-BE49-F238E27FC236}">
                <a16:creationId xmlns:a16="http://schemas.microsoft.com/office/drawing/2014/main" id="{57B03BC8-ECF1-4A76-834F-16A2FCCD653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tr-TR"/>
              <a:t>Click to edit Master text styles</a:t>
            </a:r>
          </a:p>
          <a:p>
            <a:pPr lvl="1"/>
            <a:r>
              <a:rPr lang="en-US" altLang="tr-TR"/>
              <a:t>Second level</a:t>
            </a:r>
          </a:p>
          <a:p>
            <a:pPr lvl="2"/>
            <a:r>
              <a:rPr lang="en-US" altLang="tr-TR"/>
              <a:t>Third level</a:t>
            </a:r>
          </a:p>
          <a:p>
            <a:pPr lvl="3"/>
            <a:r>
              <a:rPr lang="en-US" altLang="tr-TR"/>
              <a:t>Fourth level</a:t>
            </a:r>
          </a:p>
          <a:p>
            <a:pPr lvl="4"/>
            <a:r>
              <a:rPr lang="en-US" altLang="tr-TR"/>
              <a:t>Fifth level</a:t>
            </a:r>
          </a:p>
        </p:txBody>
      </p:sp>
      <p:sp>
        <p:nvSpPr>
          <p:cNvPr id="4" name="Date Placeholder 3">
            <a:extLst>
              <a:ext uri="{FF2B5EF4-FFF2-40B4-BE49-F238E27FC236}">
                <a16:creationId xmlns:a16="http://schemas.microsoft.com/office/drawing/2014/main" id="{D29F9148-4A09-45B6-BBDB-74C96651CA87}"/>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484C7E7-99C8-417D-82AD-3615A00E7920}" type="datetimeFigureOut">
              <a:rPr lang="en-US"/>
              <a:pPr>
                <a:defRPr/>
              </a:pPr>
              <a:t>9/17/2025</a:t>
            </a:fld>
            <a:endParaRPr lang="en-US"/>
          </a:p>
        </p:txBody>
      </p:sp>
      <p:sp>
        <p:nvSpPr>
          <p:cNvPr id="5" name="Footer Placeholder 4">
            <a:extLst>
              <a:ext uri="{FF2B5EF4-FFF2-40B4-BE49-F238E27FC236}">
                <a16:creationId xmlns:a16="http://schemas.microsoft.com/office/drawing/2014/main" id="{D71B6065-2029-48B6-B8B2-5D5D878298B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C173FE25-0CEA-4D20-9E2F-4093E85C153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D97492C-4ED1-4EF1-B188-5928854BBC1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gif"/><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gif"/><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8"/>
            <a:ext cx="18288000" cy="1030064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0" y="1181100"/>
            <a:ext cx="18287999" cy="8305800"/>
          </a:xfrm>
          <a:prstGeom prst="rect">
            <a:avLst/>
          </a:prstGeom>
        </p:spPr>
      </p:pic>
    </p:spTree>
    <p:extLst>
      <p:ext uri="{BB962C8B-B14F-4D97-AF65-F5344CB8AC3E}">
        <p14:creationId xmlns:p14="http://schemas.microsoft.com/office/powerpoint/2010/main" val="8872489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extBox 3">
            <a:extLst>
              <a:ext uri="{FF2B5EF4-FFF2-40B4-BE49-F238E27FC236}">
                <a16:creationId xmlns:a16="http://schemas.microsoft.com/office/drawing/2014/main" id="{E2D28ECB-B3E0-49DD-A115-0ED38184431C}"/>
              </a:ext>
            </a:extLst>
          </p:cNvPr>
          <p:cNvSpPr txBox="1">
            <a:spLocks noChangeArrowheads="1"/>
          </p:cNvSpPr>
          <p:nvPr/>
        </p:nvSpPr>
        <p:spPr bwMode="auto">
          <a:xfrm>
            <a:off x="685800" y="266700"/>
            <a:ext cx="10058400" cy="129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algn="just" eaLnBrk="1" hangingPunct="1">
              <a:lnSpc>
                <a:spcPts val="10113"/>
              </a:lnSpc>
              <a:spcBef>
                <a:spcPct val="0"/>
              </a:spcBef>
            </a:pPr>
            <a:r>
              <a:rPr lang="tr-TR" altLang="tr-TR" sz="4400" dirty="0" err="1" smtClean="0">
                <a:solidFill>
                  <a:srgbClr val="F7B4A7"/>
                </a:solidFill>
                <a:latin typeface="Josefin Sans Bold" charset="-94"/>
              </a:rPr>
              <a:t>Ties</a:t>
            </a:r>
            <a:r>
              <a:rPr lang="tr-TR" altLang="tr-TR" sz="4400" dirty="0" smtClean="0">
                <a:solidFill>
                  <a:srgbClr val="F7B4A7"/>
                </a:solidFill>
                <a:latin typeface="Josefin Sans Bold" charset="-94"/>
              </a:rPr>
              <a:t> </a:t>
            </a:r>
            <a:r>
              <a:rPr lang="tr-TR" altLang="tr-TR" sz="4400" dirty="0" err="1" smtClean="0">
                <a:solidFill>
                  <a:srgbClr val="F7B4A7"/>
                </a:solidFill>
                <a:latin typeface="Josefin Sans Bold" charset="-94"/>
              </a:rPr>
              <a:t>Merge</a:t>
            </a:r>
            <a:endParaRPr lang="en-US" altLang="tr-TR" sz="4400" dirty="0">
              <a:solidFill>
                <a:srgbClr val="F7B4A7"/>
              </a:solidFill>
              <a:latin typeface="Josefin Sans Bold" charset="-94"/>
            </a:endParaRPr>
          </a:p>
        </p:txBody>
      </p:sp>
      <p:pic>
        <p:nvPicPr>
          <p:cNvPr id="4" name="Resim 3"/>
          <p:cNvPicPr>
            <a:picLocks noChangeAspect="1"/>
          </p:cNvPicPr>
          <p:nvPr/>
        </p:nvPicPr>
        <p:blipFill>
          <a:blip r:embed="rId2"/>
          <a:stretch>
            <a:fillRect/>
          </a:stretch>
        </p:blipFill>
        <p:spPr>
          <a:xfrm>
            <a:off x="457200" y="1866900"/>
            <a:ext cx="16687800" cy="8050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1696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extBox 3">
            <a:extLst>
              <a:ext uri="{FF2B5EF4-FFF2-40B4-BE49-F238E27FC236}">
                <a16:creationId xmlns:a16="http://schemas.microsoft.com/office/drawing/2014/main" id="{E2D28ECB-B3E0-49DD-A115-0ED38184431C}"/>
              </a:ext>
            </a:extLst>
          </p:cNvPr>
          <p:cNvSpPr txBox="1">
            <a:spLocks noChangeArrowheads="1"/>
          </p:cNvSpPr>
          <p:nvPr/>
        </p:nvSpPr>
        <p:spPr bwMode="auto">
          <a:xfrm>
            <a:off x="685800" y="266700"/>
            <a:ext cx="10058400" cy="129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algn="just" eaLnBrk="1" hangingPunct="1">
              <a:lnSpc>
                <a:spcPts val="10113"/>
              </a:lnSpc>
              <a:spcBef>
                <a:spcPct val="0"/>
              </a:spcBef>
            </a:pPr>
            <a:r>
              <a:rPr lang="tr-TR" altLang="tr-TR" sz="4400" dirty="0" err="1">
                <a:solidFill>
                  <a:srgbClr val="F7B4A7"/>
                </a:solidFill>
                <a:latin typeface="Josefin Sans Bold" charset="-94"/>
              </a:rPr>
              <a:t>Breadcrumbs</a:t>
            </a:r>
            <a:r>
              <a:rPr lang="tr-TR" altLang="tr-TR" sz="4400" dirty="0">
                <a:solidFill>
                  <a:srgbClr val="F7B4A7"/>
                </a:solidFill>
                <a:latin typeface="Josefin Sans Bold" charset="-94"/>
              </a:rPr>
              <a:t> </a:t>
            </a:r>
            <a:r>
              <a:rPr lang="tr-TR" altLang="tr-TR" sz="4400" dirty="0" err="1" smtClean="0">
                <a:solidFill>
                  <a:srgbClr val="F7B4A7"/>
                </a:solidFill>
                <a:latin typeface="Josefin Sans Bold" charset="-94"/>
              </a:rPr>
              <a:t>Merge</a:t>
            </a:r>
            <a:endParaRPr lang="en-US" altLang="tr-TR" sz="4400" dirty="0">
              <a:solidFill>
                <a:srgbClr val="F7B4A7"/>
              </a:solidFill>
              <a:latin typeface="Josefin Sans Bold" charset="-94"/>
            </a:endParaRPr>
          </a:p>
        </p:txBody>
      </p:sp>
      <p:pic>
        <p:nvPicPr>
          <p:cNvPr id="2" name="Resim 1"/>
          <p:cNvPicPr>
            <a:picLocks noChangeAspect="1"/>
          </p:cNvPicPr>
          <p:nvPr/>
        </p:nvPicPr>
        <p:blipFill>
          <a:blip r:embed="rId2"/>
          <a:stretch>
            <a:fillRect/>
          </a:stretch>
        </p:blipFill>
        <p:spPr>
          <a:xfrm>
            <a:off x="685800" y="1866900"/>
            <a:ext cx="15392400" cy="8077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9153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9128125" y="1"/>
            <a:ext cx="9134475" cy="10261600"/>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28125" cy="10083799"/>
          </a:xfrm>
          <a:prstGeom prst="rect">
            <a:avLst/>
          </a:prstGeom>
        </p:spPr>
      </p:pic>
    </p:spTree>
    <p:extLst>
      <p:ext uri="{BB962C8B-B14F-4D97-AF65-F5344CB8AC3E}">
        <p14:creationId xmlns:p14="http://schemas.microsoft.com/office/powerpoint/2010/main" val="1409141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 y="0"/>
            <a:ext cx="9753600" cy="10287000"/>
          </a:xfrm>
          <a:prstGeom prst="rect">
            <a:avLst/>
          </a:prstGeom>
        </p:spPr>
      </p:pic>
      <p:pic>
        <p:nvPicPr>
          <p:cNvPr id="5" name="Resim 4"/>
          <p:cNvPicPr>
            <a:picLocks noChangeAspect="1"/>
          </p:cNvPicPr>
          <p:nvPr/>
        </p:nvPicPr>
        <p:blipFill>
          <a:blip r:embed="rId3"/>
          <a:stretch>
            <a:fillRect/>
          </a:stretch>
        </p:blipFill>
        <p:spPr>
          <a:xfrm>
            <a:off x="9753601" y="25400"/>
            <a:ext cx="8534399" cy="10261600"/>
          </a:xfrm>
          <a:prstGeom prst="rect">
            <a:avLst/>
          </a:prstGeom>
        </p:spPr>
      </p:pic>
    </p:spTree>
    <p:extLst>
      <p:ext uri="{BB962C8B-B14F-4D97-AF65-F5344CB8AC3E}">
        <p14:creationId xmlns:p14="http://schemas.microsoft.com/office/powerpoint/2010/main" val="670678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ank You For Listening Images – Browse 625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57300"/>
            <a:ext cx="15697200" cy="754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892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1" y="0"/>
            <a:ext cx="8839200" cy="10287000"/>
          </a:xfrm>
          <a:prstGeom prst="rect">
            <a:avLst/>
          </a:prstGeom>
        </p:spPr>
      </p:pic>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448800" cy="10287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4098" name="TextBox 3">
            <a:extLst>
              <a:ext uri="{FF2B5EF4-FFF2-40B4-BE49-F238E27FC236}">
                <a16:creationId xmlns:a16="http://schemas.microsoft.com/office/drawing/2014/main" id="{E2D28ECB-B3E0-49DD-A115-0ED38184431C}"/>
              </a:ext>
            </a:extLst>
          </p:cNvPr>
          <p:cNvSpPr txBox="1">
            <a:spLocks noChangeArrowheads="1"/>
          </p:cNvSpPr>
          <p:nvPr/>
        </p:nvSpPr>
        <p:spPr bwMode="auto">
          <a:xfrm>
            <a:off x="304800" y="723900"/>
            <a:ext cx="10058400" cy="117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ts val="10113"/>
              </a:lnSpc>
              <a:spcBef>
                <a:spcPct val="0"/>
              </a:spcBef>
              <a:buFontTx/>
              <a:buNone/>
            </a:pPr>
            <a:r>
              <a:rPr lang="tr-TR" altLang="tr-TR" sz="5400" dirty="0" smtClean="0">
                <a:solidFill>
                  <a:srgbClr val="F7B4A7"/>
                </a:solidFill>
                <a:latin typeface="Josefin Sans Bold" charset="-94"/>
              </a:rPr>
              <a:t>MCP NEDİR?</a:t>
            </a:r>
            <a:endParaRPr lang="en-US" altLang="tr-TR" sz="5400" dirty="0">
              <a:solidFill>
                <a:srgbClr val="F7B4A7"/>
              </a:solidFill>
              <a:latin typeface="Josefin Sans Bold" charset="-94"/>
            </a:endParaRPr>
          </a:p>
        </p:txBody>
      </p:sp>
      <p:graphicFrame>
        <p:nvGraphicFramePr>
          <p:cNvPr id="4" name="Diyagram 3"/>
          <p:cNvGraphicFramePr/>
          <p:nvPr>
            <p:extLst>
              <p:ext uri="{D42A27DB-BD31-4B8C-83A1-F6EECF244321}">
                <p14:modId xmlns:p14="http://schemas.microsoft.com/office/powerpoint/2010/main" val="832206006"/>
              </p:ext>
            </p:extLst>
          </p:nvPr>
        </p:nvGraphicFramePr>
        <p:xfrm>
          <a:off x="152400" y="3467100"/>
          <a:ext cx="6858000" cy="3693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Resim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9000" y="0"/>
            <a:ext cx="11049000" cy="10287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4098" name="TextBox 3">
            <a:extLst>
              <a:ext uri="{FF2B5EF4-FFF2-40B4-BE49-F238E27FC236}">
                <a16:creationId xmlns:a16="http://schemas.microsoft.com/office/drawing/2014/main" id="{E2D28ECB-B3E0-49DD-A115-0ED38184431C}"/>
              </a:ext>
            </a:extLst>
          </p:cNvPr>
          <p:cNvSpPr txBox="1">
            <a:spLocks noChangeArrowheads="1"/>
          </p:cNvSpPr>
          <p:nvPr/>
        </p:nvSpPr>
        <p:spPr bwMode="auto">
          <a:xfrm>
            <a:off x="304800" y="600249"/>
            <a:ext cx="10058400" cy="115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ts val="10113"/>
              </a:lnSpc>
              <a:spcBef>
                <a:spcPct val="0"/>
              </a:spcBef>
              <a:buNone/>
            </a:pPr>
            <a:r>
              <a:rPr lang="tr-TR" sz="4800" dirty="0" err="1">
                <a:solidFill>
                  <a:srgbClr val="F7B4A7"/>
                </a:solidFill>
                <a:latin typeface="Josefin Sans Bold" charset="-94"/>
              </a:rPr>
              <a:t>MCP’nin</a:t>
            </a:r>
            <a:r>
              <a:rPr lang="tr-TR" sz="4800" dirty="0">
                <a:solidFill>
                  <a:srgbClr val="F7B4A7"/>
                </a:solidFill>
                <a:latin typeface="Josefin Sans Bold" charset="-94"/>
              </a:rPr>
              <a:t> Mimarisi ve İşleyişi</a:t>
            </a:r>
          </a:p>
        </p:txBody>
      </p:sp>
      <p:graphicFrame>
        <p:nvGraphicFramePr>
          <p:cNvPr id="2" name="Diyagram 1"/>
          <p:cNvGraphicFramePr/>
          <p:nvPr>
            <p:extLst>
              <p:ext uri="{D42A27DB-BD31-4B8C-83A1-F6EECF244321}">
                <p14:modId xmlns:p14="http://schemas.microsoft.com/office/powerpoint/2010/main" val="233169814"/>
              </p:ext>
            </p:extLst>
          </p:nvPr>
        </p:nvGraphicFramePr>
        <p:xfrm>
          <a:off x="152400" y="3238500"/>
          <a:ext cx="8839200" cy="4616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Resim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1" y="1740946"/>
            <a:ext cx="8915400" cy="8546054"/>
          </a:xfrm>
          <a:prstGeom prst="rect">
            <a:avLst/>
          </a:prstGeom>
        </p:spPr>
      </p:pic>
    </p:spTree>
    <p:extLst>
      <p:ext uri="{BB962C8B-B14F-4D97-AF65-F5344CB8AC3E}">
        <p14:creationId xmlns:p14="http://schemas.microsoft.com/office/powerpoint/2010/main" val="2822034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42900"/>
            <a:ext cx="17373600" cy="94488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344475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extBox 3">
            <a:extLst>
              <a:ext uri="{FF2B5EF4-FFF2-40B4-BE49-F238E27FC236}">
                <a16:creationId xmlns:a16="http://schemas.microsoft.com/office/drawing/2014/main" id="{E2D28ECB-B3E0-49DD-A115-0ED38184431C}"/>
              </a:ext>
            </a:extLst>
          </p:cNvPr>
          <p:cNvSpPr txBox="1">
            <a:spLocks noChangeArrowheads="1"/>
          </p:cNvSpPr>
          <p:nvPr/>
        </p:nvSpPr>
        <p:spPr bwMode="auto">
          <a:xfrm>
            <a:off x="5334000" y="0"/>
            <a:ext cx="10058400" cy="129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ts val="10113"/>
              </a:lnSpc>
              <a:spcBef>
                <a:spcPct val="0"/>
              </a:spcBef>
              <a:buFontTx/>
              <a:buNone/>
            </a:pPr>
            <a:r>
              <a:rPr lang="tr-TR" altLang="tr-TR" sz="4400" dirty="0" smtClean="0">
                <a:solidFill>
                  <a:srgbClr val="F7B4A7"/>
                </a:solidFill>
                <a:latin typeface="Josefin Sans Bold" charset="-94"/>
              </a:rPr>
              <a:t>LLM MERGE NEDİR?</a:t>
            </a:r>
            <a:endParaRPr lang="en-US" altLang="tr-TR" sz="4400" dirty="0">
              <a:solidFill>
                <a:srgbClr val="F7B4A7"/>
              </a:solidFill>
              <a:latin typeface="Josefin Sans Bold" charset="-94"/>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0" y="2019300"/>
            <a:ext cx="6477000" cy="8267700"/>
          </a:xfrm>
          <a:prstGeom prst="rect">
            <a:avLst/>
          </a:prstGeom>
        </p:spPr>
      </p:pic>
      <p:pic>
        <p:nvPicPr>
          <p:cNvPr id="7" name="Resim 6"/>
          <p:cNvPicPr>
            <a:picLocks noChangeAspect="1"/>
          </p:cNvPicPr>
          <p:nvPr/>
        </p:nvPicPr>
        <p:blipFill>
          <a:blip r:embed="rId3"/>
          <a:stretch>
            <a:fillRect/>
          </a:stretch>
        </p:blipFill>
        <p:spPr>
          <a:xfrm>
            <a:off x="0" y="2019300"/>
            <a:ext cx="11811000" cy="8267700"/>
          </a:xfrm>
          <a:prstGeom prst="rect">
            <a:avLst/>
          </a:prstGeom>
        </p:spPr>
      </p:pic>
    </p:spTree>
    <p:extLst>
      <p:ext uri="{BB962C8B-B14F-4D97-AF65-F5344CB8AC3E}">
        <p14:creationId xmlns:p14="http://schemas.microsoft.com/office/powerpoint/2010/main" val="3627771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8" name="TextBox 3">
            <a:extLst>
              <a:ext uri="{FF2B5EF4-FFF2-40B4-BE49-F238E27FC236}">
                <a16:creationId xmlns:a16="http://schemas.microsoft.com/office/drawing/2014/main" id="{E2D28ECB-B3E0-49DD-A115-0ED38184431C}"/>
              </a:ext>
            </a:extLst>
          </p:cNvPr>
          <p:cNvSpPr txBox="1">
            <a:spLocks noChangeArrowheads="1"/>
          </p:cNvSpPr>
          <p:nvPr/>
        </p:nvSpPr>
        <p:spPr bwMode="auto">
          <a:xfrm>
            <a:off x="685800" y="266700"/>
            <a:ext cx="10058400" cy="114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algn="just" eaLnBrk="1" hangingPunct="1">
              <a:lnSpc>
                <a:spcPts val="10113"/>
              </a:lnSpc>
              <a:spcBef>
                <a:spcPct val="0"/>
              </a:spcBef>
            </a:pPr>
            <a:r>
              <a:rPr lang="tr-TR" altLang="tr-TR" sz="4400" dirty="0" err="1" smtClean="0">
                <a:solidFill>
                  <a:srgbClr val="F7B4A7"/>
                </a:solidFill>
                <a:latin typeface="Josefin Sans Bold" charset="-94"/>
              </a:rPr>
              <a:t>Linear</a:t>
            </a:r>
            <a:r>
              <a:rPr lang="tr-TR" altLang="tr-TR" sz="4400" dirty="0" smtClean="0">
                <a:solidFill>
                  <a:srgbClr val="F7B4A7"/>
                </a:solidFill>
                <a:latin typeface="Josefin Sans Bold" charset="-94"/>
              </a:rPr>
              <a:t> </a:t>
            </a:r>
            <a:r>
              <a:rPr lang="tr-TR" altLang="tr-TR" sz="4400" dirty="0" err="1" smtClean="0">
                <a:solidFill>
                  <a:srgbClr val="F7B4A7"/>
                </a:solidFill>
                <a:latin typeface="Josefin Sans Bold" charset="-94"/>
              </a:rPr>
              <a:t>Merge</a:t>
            </a:r>
            <a:endParaRPr lang="en-US" altLang="tr-TR" sz="4400" dirty="0">
              <a:solidFill>
                <a:srgbClr val="F7B4A7"/>
              </a:solidFill>
              <a:latin typeface="Josefin Sans Bold" charset="-94"/>
            </a:endParaRP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790700"/>
            <a:ext cx="18135600" cy="8382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23290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extBox 3">
            <a:extLst>
              <a:ext uri="{FF2B5EF4-FFF2-40B4-BE49-F238E27FC236}">
                <a16:creationId xmlns:a16="http://schemas.microsoft.com/office/drawing/2014/main" id="{E2D28ECB-B3E0-49DD-A115-0ED38184431C}"/>
              </a:ext>
            </a:extLst>
          </p:cNvPr>
          <p:cNvSpPr txBox="1">
            <a:spLocks noChangeArrowheads="1"/>
          </p:cNvSpPr>
          <p:nvPr/>
        </p:nvSpPr>
        <p:spPr bwMode="auto">
          <a:xfrm>
            <a:off x="685800" y="266700"/>
            <a:ext cx="10058400" cy="114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algn="just" eaLnBrk="1" hangingPunct="1">
              <a:lnSpc>
                <a:spcPts val="10113"/>
              </a:lnSpc>
              <a:spcBef>
                <a:spcPct val="0"/>
              </a:spcBef>
            </a:pPr>
            <a:r>
              <a:rPr lang="tr-TR" altLang="tr-TR" sz="4400" b="1" dirty="0" err="1" smtClean="0">
                <a:solidFill>
                  <a:srgbClr val="F7B4A7"/>
                </a:solidFill>
                <a:latin typeface="Josefin Sans Bold" charset="-94"/>
              </a:rPr>
              <a:t>Slerp</a:t>
            </a:r>
            <a:r>
              <a:rPr lang="tr-TR" altLang="tr-TR" sz="4400" b="1" dirty="0" smtClean="0">
                <a:solidFill>
                  <a:srgbClr val="F7B4A7"/>
                </a:solidFill>
                <a:latin typeface="Josefin Sans Bold" charset="-94"/>
              </a:rPr>
              <a:t> </a:t>
            </a:r>
            <a:r>
              <a:rPr lang="tr-TR" altLang="tr-TR" sz="4400" b="1" dirty="0" err="1" smtClean="0">
                <a:solidFill>
                  <a:srgbClr val="F7B4A7"/>
                </a:solidFill>
                <a:latin typeface="Josefin Sans Bold" charset="-94"/>
              </a:rPr>
              <a:t>Merge</a:t>
            </a:r>
            <a:endParaRPr lang="en-US" altLang="tr-TR" sz="4400" b="1" dirty="0">
              <a:solidFill>
                <a:srgbClr val="F7B4A7"/>
              </a:solidFill>
              <a:latin typeface="Josefin Sans Bold" charset="-94"/>
            </a:endParaRP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14500"/>
            <a:ext cx="17221200" cy="82296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06205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6376</TotalTime>
  <Words>173</Words>
  <Application>Microsoft Office PowerPoint</Application>
  <PresentationFormat>Özel</PresentationFormat>
  <Paragraphs>12</Paragraphs>
  <Slides>15</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15</vt:i4>
      </vt:variant>
    </vt:vector>
  </HeadingPairs>
  <TitlesOfParts>
    <vt:vector size="19" baseType="lpstr">
      <vt:lpstr>Josefin Sans Bold</vt:lpstr>
      <vt:lpstr>Calibri</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Mavi İzometrik Unsurlar ve Modeller Eğitimde Teknoloji Teknoloji Sunumu</dc:title>
  <dc:creator>Kaan</dc:creator>
  <cp:lastModifiedBy>Acer</cp:lastModifiedBy>
  <cp:revision>439</cp:revision>
  <dcterms:created xsi:type="dcterms:W3CDTF">2006-08-16T00:00:00Z</dcterms:created>
  <dcterms:modified xsi:type="dcterms:W3CDTF">2025-09-17T09:25:21Z</dcterms:modified>
</cp:coreProperties>
</file>